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8" r:id="rId6"/>
    <p:sldId id="427" r:id="rId7"/>
  </p:sldIdLst>
  <p:sldSz cx="12192000" cy="6858000"/>
  <p:notesSz cx="6858000" cy="9144000"/>
  <p:embeddedFontLst>
    <p:embeddedFont>
      <p:font typeface="Calibri" panose="020F0502020204030204" pitchFamily="34" charset="0"/>
      <p:regular r:id="rId8"/>
      <p:bold r:id="rId9"/>
      <p:italic r:id="rId10"/>
      <p:boldItalic r:id="rId11"/>
    </p:embeddedFont>
    <p:embeddedFont>
      <p:font typeface="NEU-BZ" panose="02010600010101010101" pitchFamily="2" charset="-122"/>
      <p:regular r:id="rId12"/>
      <p:bold r:id="rId13"/>
      <p:italic r:id="rId14"/>
      <p:boldItalic r:id="rId15"/>
    </p:embeddedFont>
    <p:embeddedFont>
      <p:font typeface="NEU-XT" panose="02020503000000020003" pitchFamily="18" charset="-122"/>
      <p:regular r:id="rId16"/>
    </p:embeddedFont>
    <p:embeddedFont>
      <p:font typeface="方正隶变_GBK" panose="03000509000000000000" pitchFamily="65" charset="-122"/>
      <p:regular r:id="rId17"/>
    </p:embeddedFont>
    <p:embeddedFont>
      <p:font typeface="NEU-HZ" panose="02010600010101010101" pitchFamily="2" charset="-122"/>
      <p:regular r:id="rId18"/>
      <p:italic r:id="rId19"/>
    </p:embeddedFont>
    <p:embeddedFont>
      <p:font typeface="方正大标宋_GBK" panose="03000509000000000000" pitchFamily="65" charset="-122"/>
      <p:regular r:id="rId20"/>
    </p:embeddedFont>
    <p:embeddedFont>
      <p:font typeface="方正小标宋_GBK" panose="03000509000000000000" pitchFamily="65" charset="-122"/>
      <p:regular r:id="rId21"/>
    </p:embeddedFont>
    <p:embeddedFont>
      <p:font typeface="方正楷体_GBK" panose="03000509000000000000" pitchFamily="65" charset="-122"/>
      <p:regular r:id="rId22"/>
    </p:embeddedFont>
    <p:embeddedFont>
      <p:font typeface="方正黑体_GBK" panose="03000509000000000000" pitchFamily="65" charset="-122"/>
      <p:regular r:id="rId23"/>
    </p:embeddedFont>
    <p:embeddedFont>
      <p:font typeface="微软雅黑" panose="020B0503020204020204" pitchFamily="34" charset="-122"/>
      <p:regular r:id="rId24"/>
      <p:bold r:id="rId25"/>
    </p:embeddedFont>
    <p:embeddedFont>
      <p:font typeface="方正大标宋简体" panose="02010600030101010101" charset="-122"/>
      <p:regular r:id="rId26"/>
    </p:embeddedFont>
    <p:embeddedFont>
      <p:font typeface="方正书宋_GBK" panose="03000509000000000000" pitchFamily="65" charset="-122"/>
      <p:regular r:id="rId27"/>
    </p:embeddedFont>
    <p:embeddedFont>
      <p:font typeface="方正仿宋_GBK" panose="03000509000000000000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font" Target="fonts/font21.fntdata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他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们那时候多有趣啊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41079"/>
            <a:ext cx="1066224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一、给加点字选择正确的读音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在下面画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调整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tiáo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diào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鄙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bǐ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pǐ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夷不屑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xiāo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xiè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憎恶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wù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琼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斯太太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qióng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jīng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77383" y="245917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633390" y="245917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324832" y="245917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191451" y="349187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685146" y="350434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1569615" y="2782403"/>
            <a:ext cx="837155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5089192" y="2782339"/>
            <a:ext cx="471116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8954670" y="2782339"/>
            <a:ext cx="681036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2308611" y="3815035"/>
            <a:ext cx="684755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6388905" y="3827511"/>
            <a:ext cx="1159208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861094"/>
            <a:ext cx="1111945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二、把下列词语补充完整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再选词填空。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全神贯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鄙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夷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)(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静止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动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)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不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可思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皱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皱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)(        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爸爸在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地阅读一本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的旧书。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我发现我的同桌可可在那里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过了好一会儿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他才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地说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我在观察这个漩涡的奥秘。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68649" y="185313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41996" y="185313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62183" y="185313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097668" y="185313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42838" y="264619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48295" y="264619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310222" y="264619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议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386063" y="263545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685042" y="263334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664478" y="328176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全神贯注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539215" y="332978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皱皱巴巴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574848" y="404999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静止不动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940245" y="475841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一字一顿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70" y="861094"/>
            <a:ext cx="1055873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三、按要求填写词语。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不喜欢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的词语。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玛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琪一向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学校里的机器老师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可现在她比以往任何时候都更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它。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带有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望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字的词语。</a:t>
            </a:r>
          </a:p>
          <a:p>
            <a:pPr>
              <a:lnSpc>
                <a:spcPct val="150000"/>
              </a:lnSpc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看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到视察员把机器调慢了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玛琪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极了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她本来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视察员把这个机器老师拿走。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3859619" y="250874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讨厌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39300" y="329436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憎恶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45023" y="484650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失望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79061" y="563151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希望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821065"/>
            <a:ext cx="11162581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四、选出下列句子所运用的描写方法。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语言描写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神态描写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动作描写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心理描写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玛琪脸上露出鄙夷不屑的神情。</a:t>
            </a:r>
            <a:r>
              <a:rPr lang="zh-CN" altLang="zh-CN" sz="3400" dirty="0">
                <a:latin typeface="Calibri" panose="020F0502020204030204" pitchFamily="34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Calibri" panose="020F0502020204030204" pitchFamily="34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玛琪在想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在过去的日子里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那些孩子一定非常热爱他们的学校。</a:t>
            </a:r>
            <a:r>
              <a:rPr lang="zh-CN" altLang="zh-CN" sz="3400" dirty="0">
                <a:latin typeface="Calibri" panose="020F0502020204030204" pitchFamily="34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Calibri" panose="020F0502020204030204" pitchFamily="34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托米说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当然聪明啦。我爸爸就和我的机器老师知道得一样多。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 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7920309" y="252600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22217" y="41046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38209" y="559700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102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222</Words>
  <Application>Microsoft Office PowerPoint</Application>
  <PresentationFormat>宽屏</PresentationFormat>
  <Paragraphs>60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6" baseType="lpstr">
      <vt:lpstr>华文宋体</vt:lpstr>
      <vt:lpstr>Calibri</vt:lpstr>
      <vt:lpstr>汉仪雅酷黑 95W</vt:lpstr>
      <vt:lpstr>NEU-BZ</vt:lpstr>
      <vt:lpstr>NEU-XT</vt:lpstr>
      <vt:lpstr>方正隶变_GBK</vt:lpstr>
      <vt:lpstr>宋体</vt:lpstr>
      <vt:lpstr>NEU-HZ</vt:lpstr>
      <vt:lpstr>方正大标宋_GBK</vt:lpstr>
      <vt:lpstr>方正小标宋_GBK</vt:lpstr>
      <vt:lpstr>方正楷体_GBK</vt:lpstr>
      <vt:lpstr>Arial</vt:lpstr>
      <vt:lpstr>方正黑体_GBK</vt:lpstr>
      <vt:lpstr>Wingdings</vt:lpstr>
      <vt:lpstr>Times New Roman</vt:lpstr>
      <vt:lpstr>微软雅黑</vt:lpstr>
      <vt:lpstr>方正大标宋简体</vt:lpstr>
      <vt:lpstr>方正书宋_GBK</vt:lpstr>
      <vt:lpstr>方正仿宋_GBK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244</cp:revision>
  <dcterms:created xsi:type="dcterms:W3CDTF">2019-06-19T02:08:00Z</dcterms:created>
  <dcterms:modified xsi:type="dcterms:W3CDTF">2026-03-18T02:08:22Z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